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8288000" cy="10287000"/>
  <p:notesSz cx="18288000" cy="10287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3" d="100"/>
          <a:sy n="43" d="100"/>
        </p:scale>
        <p:origin x="740" y="4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 Husni" userId="6e6bcc9facc3ad7e" providerId="LiveId" clId="{662ED078-C5B5-4BFE-B9FD-6B247C7D1A42}"/>
    <pc:docChg chg="undo redo custSel addSld delSld modSld sldOrd">
      <pc:chgData name="Ahmad Husni" userId="6e6bcc9facc3ad7e" providerId="LiveId" clId="{662ED078-C5B5-4BFE-B9FD-6B247C7D1A42}" dt="2025-07-20T02:02:06.029" v="67" actId="1076"/>
      <pc:docMkLst>
        <pc:docMk/>
      </pc:docMkLst>
      <pc:sldChg chg="add del">
        <pc:chgData name="Ahmad Husni" userId="6e6bcc9facc3ad7e" providerId="LiveId" clId="{662ED078-C5B5-4BFE-B9FD-6B247C7D1A42}" dt="2025-07-20T02:01:55.894" v="65" actId="47"/>
        <pc:sldMkLst>
          <pc:docMk/>
          <pc:sldMk cId="0" sldId="256"/>
        </pc:sldMkLst>
      </pc:sldChg>
      <pc:sldChg chg="modSp mod">
        <pc:chgData name="Ahmad Husni" userId="6e6bcc9facc3ad7e" providerId="LiveId" clId="{662ED078-C5B5-4BFE-B9FD-6B247C7D1A42}" dt="2025-07-20T00:38:29.833" v="45" actId="6549"/>
        <pc:sldMkLst>
          <pc:docMk/>
          <pc:sldMk cId="0" sldId="257"/>
        </pc:sldMkLst>
        <pc:spChg chg="mod">
          <ac:chgData name="Ahmad Husni" userId="6e6bcc9facc3ad7e" providerId="LiveId" clId="{662ED078-C5B5-4BFE-B9FD-6B247C7D1A42}" dt="2025-07-20T00:38:29.833" v="45" actId="6549"/>
          <ac:spMkLst>
            <pc:docMk/>
            <pc:sldMk cId="0" sldId="257"/>
            <ac:spMk id="340" creationId="{00000000-0000-0000-0000-000000000000}"/>
          </ac:spMkLst>
        </pc:spChg>
      </pc:sldChg>
      <pc:sldChg chg="addSp delSp mod">
        <pc:chgData name="Ahmad Husni" userId="6e6bcc9facc3ad7e" providerId="LiveId" clId="{662ED078-C5B5-4BFE-B9FD-6B247C7D1A42}" dt="2025-07-20T00:40:26.031" v="47" actId="478"/>
        <pc:sldMkLst>
          <pc:docMk/>
          <pc:sldMk cId="0" sldId="258"/>
        </pc:sldMkLst>
        <pc:spChg chg="add del">
          <ac:chgData name="Ahmad Husni" userId="6e6bcc9facc3ad7e" providerId="LiveId" clId="{662ED078-C5B5-4BFE-B9FD-6B247C7D1A42}" dt="2025-07-20T00:40:26.031" v="47" actId="478"/>
          <ac:spMkLst>
            <pc:docMk/>
            <pc:sldMk cId="0" sldId="258"/>
            <ac:spMk id="346" creationId="{00000000-0000-0000-0000-000000000000}"/>
          </ac:spMkLst>
        </pc:spChg>
      </pc:sldChg>
      <pc:sldChg chg="addSp delSp modSp add mod">
        <pc:chgData name="Ahmad Husni" userId="6e6bcc9facc3ad7e" providerId="LiveId" clId="{662ED078-C5B5-4BFE-B9FD-6B247C7D1A42}" dt="2025-07-20T02:02:06.029" v="67" actId="1076"/>
        <pc:sldMkLst>
          <pc:docMk/>
          <pc:sldMk cId="3130198328" sldId="259"/>
        </pc:sldMkLst>
        <pc:spChg chg="del">
          <ac:chgData name="Ahmad Husni" userId="6e6bcc9facc3ad7e" providerId="LiveId" clId="{662ED078-C5B5-4BFE-B9FD-6B247C7D1A42}" dt="2025-07-20T00:40:36.823" v="49" actId="478"/>
          <ac:spMkLst>
            <pc:docMk/>
            <pc:sldMk cId="3130198328" sldId="259"/>
            <ac:spMk id="346" creationId="{00000000-0000-0000-0000-000000000000}"/>
          </ac:spMkLst>
        </pc:spChg>
        <pc:picChg chg="add mod">
          <ac:chgData name="Ahmad Husni" userId="6e6bcc9facc3ad7e" providerId="LiveId" clId="{662ED078-C5B5-4BFE-B9FD-6B247C7D1A42}" dt="2025-07-20T02:02:06.029" v="67" actId="1076"/>
          <ac:picMkLst>
            <pc:docMk/>
            <pc:sldMk cId="3130198328" sldId="259"/>
            <ac:picMk id="3" creationId="{A1358F68-CE1B-4D86-B2A2-76DBDEF716E7}"/>
          </ac:picMkLst>
        </pc:picChg>
      </pc:sldChg>
      <pc:sldChg chg="addSp delSp add mod">
        <pc:chgData name="Ahmad Husni" userId="6e6bcc9facc3ad7e" providerId="LiveId" clId="{662ED078-C5B5-4BFE-B9FD-6B247C7D1A42}" dt="2025-07-20T00:43:11.203" v="61" actId="478"/>
        <pc:sldMkLst>
          <pc:docMk/>
          <pc:sldMk cId="3027678807" sldId="260"/>
        </pc:sldMkLst>
        <pc:picChg chg="del">
          <ac:chgData name="Ahmad Husni" userId="6e6bcc9facc3ad7e" providerId="LiveId" clId="{662ED078-C5B5-4BFE-B9FD-6B247C7D1A42}" dt="2025-07-20T00:41:10.481" v="52" actId="478"/>
          <ac:picMkLst>
            <pc:docMk/>
            <pc:sldMk cId="3027678807" sldId="260"/>
            <ac:picMk id="3" creationId="{A1358F68-CE1B-4D86-B2A2-76DBDEF716E7}"/>
          </ac:picMkLst>
        </pc:picChg>
        <pc:picChg chg="add del">
          <ac:chgData name="Ahmad Husni" userId="6e6bcc9facc3ad7e" providerId="LiveId" clId="{662ED078-C5B5-4BFE-B9FD-6B247C7D1A42}" dt="2025-07-20T00:43:11.203" v="61" actId="478"/>
          <ac:picMkLst>
            <pc:docMk/>
            <pc:sldMk cId="3027678807" sldId="260"/>
            <ac:picMk id="4" creationId="{EFD3BD9A-6EC4-4FB0-9567-1850ED4B11DE}"/>
          </ac:picMkLst>
        </pc:picChg>
      </pc:sldChg>
      <pc:sldChg chg="addSp delSp add mod ord">
        <pc:chgData name="Ahmad Husni" userId="6e6bcc9facc3ad7e" providerId="LiveId" clId="{662ED078-C5B5-4BFE-B9FD-6B247C7D1A42}" dt="2025-07-20T00:44:09.567" v="63" actId="22"/>
        <pc:sldMkLst>
          <pc:docMk/>
          <pc:sldMk cId="1613604193" sldId="261"/>
        </pc:sldMkLst>
        <pc:picChg chg="add del">
          <ac:chgData name="Ahmad Husni" userId="6e6bcc9facc3ad7e" providerId="LiveId" clId="{662ED078-C5B5-4BFE-B9FD-6B247C7D1A42}" dt="2025-07-20T00:43:15.757" v="62" actId="478"/>
          <ac:picMkLst>
            <pc:docMk/>
            <pc:sldMk cId="1613604193" sldId="261"/>
            <ac:picMk id="3" creationId="{0301FB9D-F71C-4078-9024-863496F1FFB0}"/>
          </ac:picMkLst>
        </pc:picChg>
        <pc:picChg chg="add">
          <ac:chgData name="Ahmad Husni" userId="6e6bcc9facc3ad7e" providerId="LiveId" clId="{662ED078-C5B5-4BFE-B9FD-6B247C7D1A42}" dt="2025-07-20T00:44:09.567" v="63" actId="22"/>
          <ac:picMkLst>
            <pc:docMk/>
            <pc:sldMk cId="1613604193" sldId="261"/>
            <ac:picMk id="5" creationId="{E4ED252F-7FED-4CDB-AB80-63B0E43458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3761c3f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3761c3fb5_0_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3761c3f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83761c3fb5_0_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3761c3fb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83761c3fb5_0_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3761c3fb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83761c3fb5_0_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753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3761c3fb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83761c3fb5_0_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64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3761c3fb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83761c3fb5_0_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8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6.pn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">
  <p:cSld name="OBJECT_1">
    <p:bg>
      <p:bgPr>
        <a:solidFill>
          <a:srgbClr val="003BDE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6">
  <p:cSld name="OBJECT_1_1_1_1">
    <p:bg>
      <p:bgPr>
        <a:solidFill>
          <a:srgbClr val="003BDE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0">
  <p:cSld name="CUSTOM_2_1_1_1_1_1_1_1_1_1_1_1_1_1_1_1_1_1_1_1_1_1_1_1_1_1_1_1_1_1_1_1_1_1_1_1_1_1_1_1_1_1_1_1_1_1_1_1_1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1">
  <p:cSld name="CUSTOM_2_1_1_1_1_1_1_1_1_1_1_1_1_1_1_1_1_1_1_1_1_1_1_1_1_1_1_1_1_1_1_1_1_1_1_1_1_1_1_1_1_1_1_1_1_1_1_1_1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2">
  <p:cSld name="CUSTOM_2_1_1_1_1_1_1_1_1_1_1_1_1_1_1_1_1_1_1_1_1_1_1_1_1_1_1_1_1_1_1_1_1_1_1_1_1_1_1_1_1_1_1_1_1_1_1_1_1_1_1_1_1_1_1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3">
  <p:cSld name="CUSTOM_2_1_1_1_1_1_1_1_1_1_1_1_1_1_1_1_1_1_1_1_1_1_1_1_1_1_1_1_1_1_1_1_1_1_1_1_1_1_1_1_1_1_1_1_1_1_1_1_1_1_1_1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4">
  <p:cSld name="CUSTOM_2_1_1_1_1_1_1_1_1_1_1_1_1_1_1_1_1_1_1_1_1_1_1_1_1_1_1_1_1_1_1_1_1_1_1_1_1_1_1_1_1_1_1_1_1_1_1_1_1_1_1_1_1_1_1_1_1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5">
  <p:cSld name="CUSTOM_2_1_1_1_1_1_1_1_1_1_1_1_1_1_1_1_1_1_1_1_1_1_1_1_1_1_1_1_1_1_1_1_1_1_1_1_1_1_1_1_1_1_1_1_1_1_1_1_1_1_1_1_1_1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6">
  <p:cSld name="CUSTOM_2_1_1_1_1_1_1_1_1_1_1_1_1_1_1_1_1_1_1_1_1_1_1_1_1_1_1_1_1_1_1_1_1_1_1_1_1_1_1_1_1_1_1_1_1_1_1_1_1_1_1_1_1_1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7">
  <p:cSld name="CUSTOM_2_1_1_1_1_1_1_1_1_1_1_1_1_1_1_1_1_1_1_1_1_1_1_1_1_1_1_1_1_1_1_1_1_1_1_1_1_1_1_1_1_1_1_1_1_1_1_1_1_1_1_1_1_1_1_1_1_1_1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8">
  <p:cSld name="CUSTOM_2_1_1_1_1_1_1_1_1_1_1_1_1_1_1_1_1_1_1_1_1_1_1_1_1_1_1_1_1_1_1_1_1_1_1_1_1_1_1_1_1_1_1_1_1_1_1_1_1_1_1_1_1_1_1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4">
  <p:cSld name="OBJECT_1_1_1_1_1_1_1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0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6" name="Google Shape;266;p110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10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68" name="Google Shape;268;p110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7">
  <p:cSld name="OBJECT_1_1_1_1_1">
    <p:bg>
      <p:bgPr>
        <a:solidFill>
          <a:srgbClr val="023C17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5">
  <p:cSld name="OBJECT_1_1_1_1_1_1_1_1_1_1_2"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1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1" name="Google Shape;271;p111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2" name="Google Shape;272;p111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3" name="Google Shape;273;p111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6">
  <p:cSld name="OBJECT_1_1_1_1_1_1_1_1_1_1_3"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2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6" name="Google Shape;276;p112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12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8" name="Google Shape;278;p112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7">
  <p:cSld name="OBJECT_1_1_1_1_1_1_1_1_1_1_4"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3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113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2" name="Google Shape;282;p113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113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8">
  <p:cSld name="OBJECT_1_1_1_1_1_1_1_1_1_1_5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4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6" name="Google Shape;286;p114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14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114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9">
  <p:cSld name="OBJECT_1_1_1_1_1_1_1_1_1_1_6"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1" name="Google Shape;291;p1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2" name="Google Shape;292;p115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3" name="Google Shape;293;p115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0">
  <p:cSld name="OBJECT_1_1_1_1_1_1_1_1_1_1_7"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6" name="Google Shape;296;p1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7" name="Google Shape;297;p116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8" name="Google Shape;298;p116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">
  <p:cSld name="OBJECT_2">
    <p:bg>
      <p:bgPr>
        <a:solidFill>
          <a:srgbClr val="0C0749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7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1" name="Google Shape;301;p1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 1">
  <p:cSld name="OBJECT_3">
    <p:bg>
      <p:bgPr>
        <a:solidFill>
          <a:srgbClr val="0C0749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8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4" name="Google Shape;304;p118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OBJECT_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9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119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Only">
  <p:cSld name="5_Title Only"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0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0" name="Google Shape;310;p120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8">
  <p:cSld name="OBJECT_1_1_1_1_1_1">
    <p:bg>
      <p:bgPr>
        <a:solidFill>
          <a:srgbClr val="0DAD8E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OBJECT_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1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121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_Title Only">
  <p:cSld name="14_Title Onl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2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122"/>
          <p:cNvSpPr>
            <a:spLocks noGrp="1"/>
          </p:cNvSpPr>
          <p:nvPr>
            <p:ph type="pic" idx="2"/>
          </p:nvPr>
        </p:nvSpPr>
        <p:spPr>
          <a:xfrm>
            <a:off x="1181686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7" name="Google Shape;317;p122"/>
          <p:cNvSpPr>
            <a:spLocks noGrp="1"/>
          </p:cNvSpPr>
          <p:nvPr>
            <p:ph type="pic" idx="3"/>
          </p:nvPr>
        </p:nvSpPr>
        <p:spPr>
          <a:xfrm>
            <a:off x="5239044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8" name="Google Shape;318;p122"/>
          <p:cNvSpPr>
            <a:spLocks noGrp="1"/>
          </p:cNvSpPr>
          <p:nvPr>
            <p:ph type="pic" idx="4"/>
          </p:nvPr>
        </p:nvSpPr>
        <p:spPr>
          <a:xfrm>
            <a:off x="9296402" y="3973100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9" name="Google Shape;319;p122"/>
          <p:cNvSpPr>
            <a:spLocks noGrp="1"/>
          </p:cNvSpPr>
          <p:nvPr>
            <p:ph type="pic" idx="5"/>
          </p:nvPr>
        </p:nvSpPr>
        <p:spPr>
          <a:xfrm>
            <a:off x="13353760" y="3973098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2" name="Google Shape;322;p1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3" name="Google Shape;323;p1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9">
  <p:cSld name="OBJECT_1_1_1_1_1_1_1">
    <p:bg>
      <p:bgPr>
        <a:solidFill>
          <a:srgbClr val="22212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0">
  <p:cSld name="OBJECT_1_1_1_1_1_1_1_1_2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" name="Google Shape;43;p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4" name="Google Shape;4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1">
  <p:cSld name="OBJECT_1_1_1_1_1_1_1_1_1_1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7" name="Google Shape;47;p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2">
  <p:cSld name="9_Title 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023C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3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4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5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2">
  <p:cSld name="CUSTOM_4">
    <p:bg>
      <p:bgPr>
        <a:solidFill>
          <a:srgbClr val="42424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6">
  <p:cSld name="CUSTOM_2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7">
  <p:cSld name="CUSTOM_2_2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8">
  <p:cSld name="CUSTOM_2_2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9">
  <p:cSld name="CUSTOM_2_2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">
  <p:cSld name="CUSTOM_2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">
  <p:cSld name="CUSTOM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3">
  <p:cSld name="CUSTOM_2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">
  <p:cSld name="CUSTOM_2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">
  <p:cSld name="CUSTOM_3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9"/>
          <p:cNvPicPr preferRelativeResize="0"/>
          <p:nvPr/>
        </p:nvPicPr>
        <p:blipFill rotWithShape="1">
          <a:blip r:embed="rId4">
            <a:alphaModFix/>
          </a:blip>
          <a:srcRect l="49957"/>
          <a:stretch/>
        </p:blipFill>
        <p:spPr>
          <a:xfrm>
            <a:off x="9135995" y="0"/>
            <a:ext cx="91520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">
  <p:cSld name="CUSTOM_3_1_1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0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3">
  <p:cSld name="CUSTOM_5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 1">
  <p:cSld name="CUSTOM_3_1_1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1"/>
          <p:cNvSpPr/>
          <p:nvPr/>
        </p:nvSpPr>
        <p:spPr>
          <a:xfrm>
            <a:off x="2388300" y="1985475"/>
            <a:ext cx="15969900" cy="83304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 1">
  <p:cSld name="CUSTOM_3_1_1_2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2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5">
  <p:cSld name="CUSTOM_2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6">
  <p:cSld name="CUSTOM_2_1_1_1_1_1_1">
    <p:bg>
      <p:bgPr>
        <a:solidFill>
          <a:srgbClr val="CADC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51000" y="329300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25" y="9579450"/>
            <a:ext cx="2552424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7">
  <p:cSld name="CUSTOM_2_1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8">
  <p:cSld name="CUSTOM_2_1_1_1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9">
  <p:cSld name="CUSTOM_2_1_1_1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0">
  <p:cSld name="CUSTOM_2_1_1_1_1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1">
  <p:cSld name="CUSTOM_2_1_1_1_1_1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2">
  <p:cSld name="CUSTOM_2_1_1_1_1_1_1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">
  <p:cSld name="CUSTOM_3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3">
  <p:cSld name="CUSTOM_2_1_1_1_1_1_1_1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4">
  <p:cSld name="CUSTOM_2_1_1_1_1_1_1_1_1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5">
  <p:cSld name="CUSTOM_2_1_1_1_1_1_1_1_1_1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6">
  <p:cSld name="CUSTOM_2_1_1_1_1_1_1_1_1_1_1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7">
  <p:cSld name="CUSTOM_2_1_1_1_1_1_1_1_1_1_1_1_1_1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">
  <p:cSld name="CUSTOM_2_1_1_1_1_1_1_1_1_1_1_1_1_1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 1">
  <p:cSld name="CUSTOM_2_1_1_1_1_1_1_1_1_1_1_1_1_1_1_1_1_2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7"/>
          <p:cNvSpPr/>
          <p:nvPr/>
        </p:nvSpPr>
        <p:spPr>
          <a:xfrm>
            <a:off x="604275" y="345300"/>
            <a:ext cx="17049000" cy="96252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9">
  <p:cSld name="CUSTOM_2_1_1_1_1_1_1_1_1_1_1_1_1_1_1_1_1_2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0">
  <p:cSld name="CUSTOM_2_1_1_1_1_1_1_1_1_1_1_1_1_1_1_1_1_2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">
  <p:cSld name="CUSTOM_2_1_1_1_1_1_1_1_1_1_1_1_1_1_1_1_1_1">
    <p:bg>
      <p:bgPr>
        <a:solidFill>
          <a:srgbClr val="001849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">
  <p:cSld name="CUSTOM_3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 l="50034"/>
          <a:stretch/>
        </p:blipFill>
        <p:spPr>
          <a:xfrm>
            <a:off x="9150397" y="0"/>
            <a:ext cx="913762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">
  <p:cSld name="CUSTOM_2_1_1_1_1_1_1_1_1_1_1_1_1_1_1_1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">
  <p:cSld name="CUSTOM_2_1_1_1_1_1_1_1_1_1_1_1_1_1_1_1_1_1_2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 1">
  <p:cSld name="CUSTOM_2_1_1_1_1_1_1_1_1_1_1_1_1_1_1_1_1_1_2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 1">
  <p:cSld name="CUSTOM_3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4"/>
          <p:cNvPicPr preferRelativeResize="0"/>
          <p:nvPr/>
        </p:nvPicPr>
        <p:blipFill rotWithShape="1">
          <a:blip r:embed="rId4">
            <a:alphaModFix/>
          </a:blip>
          <a:srcRect l="50034"/>
          <a:stretch/>
        </p:blipFill>
        <p:spPr>
          <a:xfrm>
            <a:off x="9150400" y="0"/>
            <a:ext cx="91376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2">
  <p:cSld name="CUSTOM_2_1_1_1_1_1_1_1_1_1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3">
  <p:cSld name="CUSTOM_2_1_1_1_1_1_1_1_1_1_1_1_1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4">
  <p:cSld name="CUSTOM_2_1_1_1_1_1_1_1_1_1_1_1_1_1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5">
  <p:cSld name="CUSTOM_2_1_1_1_1_1_1_1_1_1_1_1_1_1_1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6">
  <p:cSld name="CUSTOM_2_1_1_1_1_1_1_1_1_1_1_1_1_1_1_1_1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7">
  <p:cSld name="CUSTOM_2_1_1_1_1_1_1_1_1_1_1_1_1_1_1_1_1_1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2">
  <p:cSld name="OBJECT_1_1_1_1_1_1_1_1_1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8">
  <p:cSld name="CUSTOM_2_1_1_1_1_1_1_1_1_1_1_1_1_1_1_1_1_1_1_1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9">
  <p:cSld name="CUSTOM_2_1_1_1_1_1_1_1_1_1_1_1_1_1_1_1_1_1_1_1_1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0">
  <p:cSld name="CUSTOM_2_1_1_1_1_1_1_1_1_1_1_1_1_1_1_1_1_1_1_1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1">
  <p:cSld name="CUSTOM_2_1_1_1_1_1_1_1_1_1_1_1_1_1_1_1_1_1_1_1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2">
  <p:cSld name="CUSTOM_2_1_1_1_1_1_1_1_1_1_1_1_1_1_1_1_1_1_1_1_1_1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3">
  <p:cSld name="CUSTOM_2_1_1_1_1_1_1_1_1_1_1_1_1_1_1_1_1_1_1_1_1_1_1_1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4">
  <p:cSld name="CUSTOM_2_1_1_1_1_1_1_1_1_1_1_1_1_1_1_1_1_1_1_1_1_1_1_1_1_1_1_1_1_1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5">
  <p:cSld name="CUSTOM_2_1_1_1_1_1_1_1_1_1_1_1_1_1_1_1_1_1_1_1_1_1_1_1_1_1_1_1_1_1_2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6">
  <p:cSld name="CUSTOM_2_1_1_1_1_1_1_1_1_1_1_1_1_1_1_1_1_1_1_1_1_1_1_1_1_1_1_1_1_1_2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7">
  <p:cSld name="CUSTOM_2_1_1_1_1_1_1_1_1_1_1_1_1_1_1_1_1_1_1_1_1_1_1_1_1_1_1_1_1_1_2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3">
  <p:cSld name="Title and Content"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">
  <p:cSld name="CUSTOM_2_1_1_1_1_1_1_1_1_1_1_1_1_1_1_1_1_1_1_1_1_1_1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2">
  <p:cSld name="CUSTOM_2_1_1_1_1_1_1_1_1_1_1_1_1_1_1_1_1_1_1_1_1_1_1_1_1_1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3">
  <p:cSld name="CUSTOM_2_1_1_1_1_1_1_1_1_1_1_1_1_1_1_1_1_1_1_1_1_1_1_1_1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4">
  <p:cSld name="CUSTOM_2_1_1_1_1_1_1_1_1_1_1_1_1_1_1_1_1_1_1_1_1_1_1_1_1_1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">
  <p:cSld name="CUSTOM_3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5"/>
          <p:cNvPicPr preferRelativeResize="0"/>
          <p:nvPr/>
        </p:nvPicPr>
        <p:blipFill rotWithShape="1">
          <a:blip r:embed="rId4">
            <a:alphaModFix/>
          </a:blip>
          <a:srcRect l="49877"/>
          <a:stretch/>
        </p:blipFill>
        <p:spPr>
          <a:xfrm>
            <a:off x="9121620" y="0"/>
            <a:ext cx="9166373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5">
  <p:cSld name="CUSTOM_2_1_1_1_1_1_1_1_1_1_1_1_1_1_1_1_1_1_1_1_1_1_1_1_1_1_1_1_1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6">
  <p:cSld name="CUSTOM_2_1_1_1_1_1_1_1_1_1_1_1_1_1_1_1_1_1_1_1_1_1_1_1_1_1_1_1_1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7">
  <p:cSld name="CUSTOM_2_1_1_1_1_1_1_1_1_1_1_1_1_1_1_1_1_1_1_1_1_1_1_1_1_1_1_1_1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8">
  <p:cSld name="CUSTOM_2_1_1_1_1_1_1_1_1_1_1_1_1_1_1_1_1_1_1_1_1_1_1_1_1_1_1_1_1_1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9">
  <p:cSld name="CUSTOM_2_1_1_1_1_1_1_1_1_1_1_1_1_1_1_1_1_1_1_1_1_1_1_1_1_1_1_1_1_1_1_1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4">
  <p:cSld name="OBJECT_1_1">
    <p:bg>
      <p:bgPr>
        <a:gradFill>
          <a:gsLst>
            <a:gs pos="0">
              <a:srgbClr val="EF2547"/>
            </a:gs>
            <a:gs pos="100000">
              <a:srgbClr val="EF2547"/>
            </a:gs>
          </a:gsLst>
          <a:lin ang="5400012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0">
  <p:cSld name="CUSTOM_2_1_1_1_1_1_1_1_1_1_1_1_1_1_1_1_1_1_1_1_1_1_1_1_1_1_1_1_1_1_1_1_1_1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1">
  <p:cSld name="CUSTOM_2_1_1_1_1_1_1_1_1_1_1_1_1_1_1_1_1_1_1_1_1_1_1_1_1_1_1_1_1_1_1_1_1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2">
  <p:cSld name="CUSTOM_2_1_1_1_1_1_1_1_1_1_1_1_1_1_1_1_1_1_1_1_1_1_1_1_1_1_1_1_1_1_1_1_1_1_1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3">
  <p:cSld name="CUSTOM_2_1_1_1_1_1_1_1_1_1_1_1_1_1_1_1_1_1_1_1_1_1_1_1_1_1_1_1_1_1_1_1_1_1_1_1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4">
  <p:cSld name="CUSTOM_2_1_1_1_1_1_1_1_1_1_1_1_1_1_1_1_1_1_1_1_1_1_1_1_1_1_1_1_1_1_1_1_1_1_1_1_1_1_1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5">
  <p:cSld name="CUSTOM_2_1_1_1_1_1_1_1_1_1_1_1_1_1_1_1_1_1_1_1_1_1_1_1_1_1_1_1_1_1_1_1_1_1_1_1_1_1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6">
  <p:cSld name="CUSTOM_2_1_1_1_1_1_1_1_1_1_1_1_1_1_1_1_1_1_1_1_1_1_1_1_1_1_1_1_1_1_1_1_1_1_1_1_1_1_1_1_1_1_1_1_1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7">
  <p:cSld name="CUSTOM_2_1_1_1_1_1_1_1_1_1_1_1_1_1_1_1_1_1_1_1_1_1_1_1_1_1_1_1_1_1_1_1_1_1_1_1_1_1_1_1_1_1_1_1_1_2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8">
  <p:cSld name="CUSTOM_2_1_1_1_1_1_1_1_1_1_1_1_1_1_1_1_1_1_1_1_1_1_1_1_1_1_1_1_1_1_1_1_1_1_1_1_1_1_1_1_1_1_1_1_1_2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9">
  <p:cSld name="CUSTOM_2_1_1_1_1_1_1_1_1_1_1_1_1_1_1_1_1_1_1_1_1_1_1_1_1_1_1_1_1_1_1_1_1_1_1_1_1_1_1_1_1_1_1_1_1_2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5">
  <p:cSld name="OBJECT_1_1_1">
    <p:bg>
      <p:bgPr>
        <a:solidFill>
          <a:srgbClr val="F75C43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">
  <p:cSld name="CUSTOM_2_1_1_1_1_1_1_1_1_1_1_1_1_1_1_1_1_1_1_1_1_1_1_1_1_1_1_1_1_1_1_1_1_1_1_1_1_1_1_1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2">
  <p:cSld name="CUSTOM_2_1_1_1_1_1_1_1_1_1_1_1_1_1_1_1_1_1_1_1_1_1_1_1_1_1_1_1_1_1_1_1_1_1_1_1_1_1_1_1_1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3">
  <p:cSld name="CUSTOM_2_1_1_1_1_1_1_1_1_1_1_1_1_1_1_1_1_1_1_1_1_1_1_1_1_1_1_1_1_1_1_1_1_1_1_1_1_1_1_1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">
  <p:cSld name="CUSTOM_3_1_1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4"/>
          <p:cNvPicPr preferRelativeResize="0"/>
          <p:nvPr/>
        </p:nvPicPr>
        <p:blipFill rotWithShape="1">
          <a:blip r:embed="rId4">
            <a:alphaModFix/>
          </a:blip>
          <a:srcRect l="50114"/>
          <a:stretch/>
        </p:blipFill>
        <p:spPr>
          <a:xfrm>
            <a:off x="9164770" y="0"/>
            <a:ext cx="91232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4">
  <p:cSld name="CUSTOM_2_1_1_1_1_1_1_1_1_1_1_1_1_1_1_1_1_1_1_1_1_1_1_1_1_1_1_1_1_1_1_1_1_1_1_1_1_1_1_1_1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5">
  <p:cSld name="CUSTOM_2_1_1_1_1_1_1_1_1_1_1_1_1_1_1_1_1_1_1_1_1_1_1_1_1_1_1_1_1_1_1_1_1_1_1_1_1_1_1_1_1_1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6">
  <p:cSld name="CUSTOM_2_1_1_1_1_1_1_1_1_1_1_1_1_1_1_1_1_1_1_1_1_1_1_1_1_1_1_1_1_1_1_1_1_1_1_1_1_1_1_1_1_1_1_1_1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7">
  <p:cSld name="CUSTOM_2_1_1_1_1_1_1_1_1_1_1_1_1_1_1_1_1_1_1_1_1_1_1_1_1_1_1_1_1_1_1_1_1_1_1_1_1_1_1_1_1_1_1_1_1_1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8">
  <p:cSld name="CUSTOM_2_1_1_1_1_1_1_1_1_1_1_1_1_1_1_1_1_1_1_1_1_1_1_1_1_1_1_1_1_1_1_1_1_1_1_1_1_1_1_1_1_1_1_1_1_1_1_1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9">
  <p:cSld name="CUSTOM_2_1_1_1_1_1_1_1_1_1_1_1_1_1_1_1_1_1_1_1_1_1_1_1_1_1_1_1_1_1_1_1_1_1_1_1_1_1_1_1_1_1_1_1_1_1_1_1_1_1_1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4"/>
          <p:cNvSpPr txBox="1"/>
          <p:nvPr/>
        </p:nvSpPr>
        <p:spPr>
          <a:xfrm>
            <a:off x="2227238" y="794625"/>
            <a:ext cx="13713600" cy="25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Brief</a:t>
            </a:r>
            <a:endParaRPr sz="7800" b="1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9" name="Google Shape;329;p124"/>
          <p:cNvSpPr txBox="1"/>
          <p:nvPr/>
        </p:nvSpPr>
        <p:spPr>
          <a:xfrm>
            <a:off x="2347167" y="3339063"/>
            <a:ext cx="13713600" cy="50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Dokumen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ini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tersedia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open access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diedit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oleh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sebab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itu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kamu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perlu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make a copy file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ini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lalu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kerjakan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pada link yang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telah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kamu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copy,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caranya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yaitu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285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klik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i="1" u="sng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File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tertera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di menu bar yang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terletak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pada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pada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pojok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kiri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atas</a:t>
            </a:r>
            <a:endParaRPr sz="285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lalu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klik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opsi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i="1" u="sng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Make a copy</a:t>
            </a:r>
            <a:endParaRPr sz="285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kemudian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pilih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i="1" u="sng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Entire presentation</a:t>
            </a:r>
            <a:endParaRPr sz="2850" i="1" u="sng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rename file yang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telah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kamu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copy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format:</a:t>
            </a:r>
            <a:endParaRPr sz="285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 i="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Nama_Absen_Mission</a:t>
            </a:r>
            <a:r>
              <a:rPr lang="en-US" sz="2850" b="1" i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b="1" i="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</a:t>
            </a:r>
            <a:r>
              <a:rPr lang="en-US" sz="2850" b="1" i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XX</a:t>
            </a:r>
            <a:endParaRPr sz="2850" b="1" i="1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Sesuaikan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jumlah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halaman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slides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sesuai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kebutuhanmu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Kamu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dapat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menambahkan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grafik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gambar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diagram,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tabel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atau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ilustrasi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lain yang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kamu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butuhkan</a:t>
            </a:r>
            <a:r>
              <a:rPr lang="en-US" sz="28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85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5"/>
          <p:cNvSpPr/>
          <p:nvPr/>
        </p:nvSpPr>
        <p:spPr>
          <a:xfrm>
            <a:off x="10535475" y="372725"/>
            <a:ext cx="7131300" cy="8375400"/>
          </a:xfrm>
          <a:prstGeom prst="teardrop">
            <a:avLst>
              <a:gd name="adj" fmla="val 100000"/>
            </a:avLst>
          </a:prstGeom>
          <a:solidFill>
            <a:srgbClr val="CAD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72" y="8748015"/>
            <a:ext cx="2967199" cy="3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25"/>
          <p:cNvSpPr txBox="1"/>
          <p:nvPr/>
        </p:nvSpPr>
        <p:spPr>
          <a:xfrm>
            <a:off x="1145400" y="8165325"/>
            <a:ext cx="6865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Restricted - For Student Only</a:t>
            </a:r>
            <a:endParaRPr sz="220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pic>
        <p:nvPicPr>
          <p:cNvPr id="337" name="Google Shape;33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7240">
            <a:off x="2821753" y="369809"/>
            <a:ext cx="2861225" cy="28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400" y="1575362"/>
            <a:ext cx="2809073" cy="9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5"/>
          <p:cNvSpPr txBox="1">
            <a:spLocks noGrp="1"/>
          </p:cNvSpPr>
          <p:nvPr>
            <p:ph type="title"/>
          </p:nvPr>
        </p:nvSpPr>
        <p:spPr>
          <a:xfrm>
            <a:off x="1069200" y="2475975"/>
            <a:ext cx="82266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5000" dirty="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Full Stack Developer</a:t>
            </a:r>
            <a:endParaRPr sz="5000" dirty="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340" name="Google Shape;340;p125"/>
          <p:cNvSpPr txBox="1"/>
          <p:nvPr/>
        </p:nvSpPr>
        <p:spPr>
          <a:xfrm>
            <a:off x="1209002" y="4070000"/>
            <a:ext cx="7947000" cy="162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75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Judul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Mission 		: Mission (</a:t>
            </a:r>
            <a:r>
              <a:rPr lang="id-ID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Disusun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oleh 		: </a:t>
            </a:r>
            <a:r>
              <a:rPr lang="id-ID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Ahmad Husni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- 16005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Email	:</a:t>
            </a:r>
            <a:r>
              <a:rPr lang="id-ID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ahmadhusni2003@upi.edu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125"/>
          <p:cNvSpPr/>
          <p:nvPr/>
        </p:nvSpPr>
        <p:spPr>
          <a:xfrm>
            <a:off x="8883300" y="1173300"/>
            <a:ext cx="8226600" cy="822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6"/>
          <p:cNvSpPr txBox="1"/>
          <p:nvPr/>
        </p:nvSpPr>
        <p:spPr>
          <a:xfrm>
            <a:off x="2287188" y="4093150"/>
            <a:ext cx="13713600" cy="25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Gunakan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slide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berikut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untuk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menaruh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hasil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SS page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responsif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tambahkan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slide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baru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apabila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perlu</a:t>
            </a:r>
            <a:endParaRPr sz="4400" b="1" dirty="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347" name="Google Shape;34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4725" y="943050"/>
            <a:ext cx="1346550" cy="13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4725" y="943050"/>
            <a:ext cx="1346550" cy="13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8F68-CE1B-4D86-B2A2-76DBDEF71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9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6"/>
          <p:cNvSpPr txBox="1"/>
          <p:nvPr/>
        </p:nvSpPr>
        <p:spPr>
          <a:xfrm>
            <a:off x="2287188" y="4093150"/>
            <a:ext cx="13713600" cy="25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Gunakan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slide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berikut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untuk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menaruh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hasil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SS page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responsif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tambahkan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slide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baru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apabila</a:t>
            </a:r>
            <a:r>
              <a:rPr lang="en-US" sz="44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perlu</a:t>
            </a:r>
            <a:endParaRPr sz="4400" b="1" dirty="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347" name="Google Shape;34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4725" y="943050"/>
            <a:ext cx="1346550" cy="13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D252F-7FED-4CDB-AB80-63B0E434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4725" y="943050"/>
            <a:ext cx="1346550" cy="13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D3BD9A-6EC4-4FB0-9567-1850ED4B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78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163</Words>
  <Application>Microsoft Office PowerPoint</Application>
  <PresentationFormat>Custom</PresentationFormat>
  <Paragraphs>15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Poppins Light</vt:lpstr>
      <vt:lpstr>Avenir</vt:lpstr>
      <vt:lpstr>Verdana</vt:lpstr>
      <vt:lpstr>Arial</vt:lpstr>
      <vt:lpstr>Urbanist SemiBold</vt:lpstr>
      <vt:lpstr>Inter</vt:lpstr>
      <vt:lpstr>Calibri</vt:lpstr>
      <vt:lpstr>Poppins</vt:lpstr>
      <vt:lpstr>Jost</vt:lpstr>
      <vt:lpstr>Urbanist</vt:lpstr>
      <vt:lpstr>Office Theme</vt:lpstr>
      <vt:lpstr>PowerPoint Presentation</vt:lpstr>
      <vt:lpstr>Full Stack Developer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Ahmad Husni</cp:lastModifiedBy>
  <cp:revision>2</cp:revision>
  <dcterms:modified xsi:type="dcterms:W3CDTF">2025-07-20T02:04:35Z</dcterms:modified>
</cp:coreProperties>
</file>